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8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5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A83B-1138-41E2-BD49-12022F2619D3}" type="datetimeFigureOut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A6486-301C-462C-BD01-D74E39663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20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6486-301C-462C-BD01-D74E39663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7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E5C3-13B6-45BB-BE07-E2ECB0F2D5A2}" type="datetimeFigureOut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3A1-9017-4C18-89D7-CA3A69C87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42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E5C3-13B6-45BB-BE07-E2ECB0F2D5A2}" type="datetimeFigureOut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3A1-9017-4C18-89D7-CA3A69C87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03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E5C3-13B6-45BB-BE07-E2ECB0F2D5A2}" type="datetimeFigureOut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3A1-9017-4C18-89D7-CA3A69C87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05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E5C3-13B6-45BB-BE07-E2ECB0F2D5A2}" type="datetimeFigureOut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3A1-9017-4C18-89D7-CA3A69C87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36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E5C3-13B6-45BB-BE07-E2ECB0F2D5A2}" type="datetimeFigureOut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3A1-9017-4C18-89D7-CA3A69C87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E5C3-13B6-45BB-BE07-E2ECB0F2D5A2}" type="datetimeFigureOut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3A1-9017-4C18-89D7-CA3A69C87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1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E5C3-13B6-45BB-BE07-E2ECB0F2D5A2}" type="datetimeFigureOut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3A1-9017-4C18-89D7-CA3A69C87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43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E5C3-13B6-45BB-BE07-E2ECB0F2D5A2}" type="datetimeFigureOut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3A1-9017-4C18-89D7-CA3A69C87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55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E5C3-13B6-45BB-BE07-E2ECB0F2D5A2}" type="datetimeFigureOut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3A1-9017-4C18-89D7-CA3A69C87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050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E5C3-13B6-45BB-BE07-E2ECB0F2D5A2}" type="datetimeFigureOut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3A1-9017-4C18-89D7-CA3A69C87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17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E5C3-13B6-45BB-BE07-E2ECB0F2D5A2}" type="datetimeFigureOut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C3A1-9017-4C18-89D7-CA3A69C87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77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0E5C3-13B6-45BB-BE07-E2ECB0F2D5A2}" type="datetimeFigureOut">
              <a:rPr kumimoji="1" lang="ja-JP" altLang="en-US" smtClean="0"/>
              <a:t>2020/3/17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9C3A1-9017-4C18-89D7-CA3A69C878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44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3551" y="-2511022"/>
            <a:ext cx="6243638" cy="1183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Picture 2" descr="C:\Users\DesignersUnion\Desktop\IMG_190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97" y="1051698"/>
            <a:ext cx="3181755" cy="41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esignersUnion\Desktop\さくら環境ﾌｪｱ\IMG_07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4"/>
          <a:stretch/>
        </p:blipFill>
        <p:spPr bwMode="auto">
          <a:xfrm>
            <a:off x="7087273" y="488646"/>
            <a:ext cx="3170309" cy="41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11"/>
          <p:cNvSpPr txBox="1"/>
          <p:nvPr/>
        </p:nvSpPr>
        <p:spPr>
          <a:xfrm>
            <a:off x="3331729" y="5424585"/>
            <a:ext cx="208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900" dirty="0" smtClean="0"/>
              <a:t>※</a:t>
            </a:r>
            <a:r>
              <a:rPr kumimoji="1" lang="ja-JP" altLang="en-US" sz="900" dirty="0" smtClean="0"/>
              <a:t>ユニフォームを準備しました。</a:t>
            </a:r>
            <a:endParaRPr kumimoji="1" lang="en-US" altLang="ja-JP" sz="900" dirty="0" smtClean="0"/>
          </a:p>
          <a:p>
            <a:r>
              <a:rPr kumimoji="1" lang="ja-JP" altLang="en-US" sz="900" dirty="0" smtClean="0"/>
              <a:t>　  博士タイプ（前）と</a:t>
            </a:r>
            <a:r>
              <a:rPr kumimoji="1" lang="en-US" altLang="ja-JP" sz="900" dirty="0" smtClean="0"/>
              <a:t>MC</a:t>
            </a:r>
            <a:r>
              <a:rPr kumimoji="1" lang="ja-JP" altLang="en-US" sz="900" dirty="0" smtClean="0"/>
              <a:t>女性タイプ（後）</a:t>
            </a:r>
            <a:endParaRPr kumimoji="1" lang="ja-JP" altLang="en-US" sz="900" dirty="0"/>
          </a:p>
        </p:txBody>
      </p:sp>
      <p:sp>
        <p:nvSpPr>
          <p:cNvPr id="7" name="テキスト ボックス 1"/>
          <p:cNvSpPr txBox="1"/>
          <p:nvPr/>
        </p:nvSpPr>
        <p:spPr>
          <a:xfrm>
            <a:off x="2947433" y="391825"/>
            <a:ext cx="1428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dirty="0" smtClean="0"/>
              <a:t>NAO</a:t>
            </a:r>
            <a:r>
              <a:rPr lang="ja-JP" altLang="en-US" sz="2800" dirty="0" smtClean="0"/>
              <a:t>　　　　　　　　　　　　　　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2"/>
          <p:cNvSpPr txBox="1"/>
          <p:nvPr/>
        </p:nvSpPr>
        <p:spPr>
          <a:xfrm>
            <a:off x="3939767" y="319369"/>
            <a:ext cx="259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 smtClean="0"/>
              <a:t>6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75122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</Words>
  <Application>Microsoft Office PowerPoint</Application>
  <PresentationFormat>ユーザー設定</PresentationFormat>
  <Paragraphs>5</Paragraphs>
  <Slides>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DesignersUnion</dc:creator>
  <cp:lastModifiedBy>DesignersUnion</cp:lastModifiedBy>
  <cp:revision>3</cp:revision>
  <cp:lastPrinted>2020-02-19T04:42:45Z</cp:lastPrinted>
  <dcterms:created xsi:type="dcterms:W3CDTF">2020-02-19T04:37:20Z</dcterms:created>
  <dcterms:modified xsi:type="dcterms:W3CDTF">2020-03-17T01:44:12Z</dcterms:modified>
</cp:coreProperties>
</file>